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Quattrocento" panose="02020502030000000404" pitchFamily="18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8F679C-73F6-4B3C-A836-23E5F42BD210}" v="11" dt="2024-11-14T03:19:15.6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vya sri" userId="c4b310b8b862d2db" providerId="LiveId" clId="{488F679C-73F6-4B3C-A836-23E5F42BD210}"/>
    <pc:docChg chg="custSel modSld">
      <pc:chgData name="navya sri" userId="c4b310b8b862d2db" providerId="LiveId" clId="{488F679C-73F6-4B3C-A836-23E5F42BD210}" dt="2024-11-14T03:19:15.637" v="11" actId="14100"/>
      <pc:docMkLst>
        <pc:docMk/>
      </pc:docMkLst>
      <pc:sldChg chg="delSp modSp mod">
        <pc:chgData name="navya sri" userId="c4b310b8b862d2db" providerId="LiveId" clId="{488F679C-73F6-4B3C-A836-23E5F42BD210}" dt="2024-11-14T03:19:15.637" v="11" actId="14100"/>
        <pc:sldMkLst>
          <pc:docMk/>
          <pc:sldMk cId="1145937214" sldId="265"/>
        </pc:sldMkLst>
        <pc:spChg chg="del">
          <ac:chgData name="navya sri" userId="c4b310b8b862d2db" providerId="LiveId" clId="{488F679C-73F6-4B3C-A836-23E5F42BD210}" dt="2024-11-14T03:19:00.735" v="8" actId="21"/>
          <ac:spMkLst>
            <pc:docMk/>
            <pc:sldMk cId="1145937214" sldId="265"/>
            <ac:spMk id="2" creationId="{544689D2-5A76-A21D-CF04-26D17818582E}"/>
          </ac:spMkLst>
        </pc:spChg>
        <pc:picChg chg="mod">
          <ac:chgData name="navya sri" userId="c4b310b8b862d2db" providerId="LiveId" clId="{488F679C-73F6-4B3C-A836-23E5F42BD210}" dt="2024-11-14T03:19:15.637" v="11" actId="14100"/>
          <ac:picMkLst>
            <pc:docMk/>
            <pc:sldMk cId="1145937214" sldId="265"/>
            <ac:picMk id="1026" creationId="{019714AE-2711-3D46-4E44-657A4AA6131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03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2214" y="1084778"/>
            <a:ext cx="7552373" cy="27685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250"/>
              </a:lnSpc>
              <a:buNone/>
            </a:pPr>
            <a:r>
              <a:rPr lang="en-US" sz="5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Develop Speedometer using Hall Effect Sensor and C++</a:t>
            </a:r>
            <a:endParaRPr lang="en-US" sz="5800" dirty="0"/>
          </a:p>
        </p:txBody>
      </p:sp>
      <p:sp>
        <p:nvSpPr>
          <p:cNvPr id="4" name="Text 1"/>
          <p:cNvSpPr/>
          <p:nvPr/>
        </p:nvSpPr>
        <p:spPr>
          <a:xfrm>
            <a:off x="6282214" y="4194334"/>
            <a:ext cx="7552373" cy="1091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Designing a speedometer using a Hall Effect sensor and C++, this project combines hardware and software to create a digital speed measurement system for vehicles.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2214" y="5541645"/>
            <a:ext cx="755237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BY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2214" y="6161246"/>
            <a:ext cx="755237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P.NAVYA SRI(192210714)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2214" y="6780847"/>
            <a:ext cx="7552373" cy="3638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P.MANOHAR(192210723)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81B614-F50E-6770-10B8-F1531FB008D7}"/>
              </a:ext>
            </a:extLst>
          </p:cNvPr>
          <p:cNvSpPr/>
          <p:nvPr/>
        </p:nvSpPr>
        <p:spPr>
          <a:xfrm>
            <a:off x="12913112" y="7649737"/>
            <a:ext cx="1717288" cy="5798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is may contain: the words thank you have a great day written in cursive writing">
            <a:extLst>
              <a:ext uri="{FF2B5EF4-FFF2-40B4-BE49-F238E27FC236}">
                <a16:creationId xmlns:a16="http://schemas.microsoft.com/office/drawing/2014/main" id="{019714AE-2711-3D46-4E44-657A4AA613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4630799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937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21794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Introduction to Hall Effect Sensor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05800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6533555" y="3158252"/>
            <a:ext cx="11965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01959" y="3058001"/>
            <a:ext cx="2836783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Magnetic Field Detection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01959" y="3905488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Hall Effect sensors measure the strength of a magnetic field, converting it into an electrical signal.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10178058" y="3058001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9" name="Text 6"/>
          <p:cNvSpPr/>
          <p:nvPr/>
        </p:nvSpPr>
        <p:spPr>
          <a:xfrm>
            <a:off x="10356652" y="3158252"/>
            <a:ext cx="18121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55893" y="305800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Versatile Applications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55893" y="3553539"/>
            <a:ext cx="28367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These sensors are widely used in speed, position, and current detection applications.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6324124" y="594610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3" name="Text 10"/>
          <p:cNvSpPr/>
          <p:nvPr/>
        </p:nvSpPr>
        <p:spPr>
          <a:xfrm>
            <a:off x="6501408" y="6046351"/>
            <a:ext cx="18383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01959" y="594610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Compact Design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01959" y="6441638"/>
            <a:ext cx="669071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Hall Effect sensors are small, solid-state devices with no moving parts, making them durable and reliable.</a:t>
            </a:r>
            <a:endParaRPr lang="en-US" sz="18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E5E051A-D364-B352-C236-FED07FCFCB21}"/>
              </a:ext>
            </a:extLst>
          </p:cNvPr>
          <p:cNvSpPr/>
          <p:nvPr/>
        </p:nvSpPr>
        <p:spPr>
          <a:xfrm>
            <a:off x="12879658" y="7765374"/>
            <a:ext cx="1672683" cy="4463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778811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Principles of Hall Effect Sensor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Magnetic Field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When a magnetic field is applied perpendicular to the current flow, it generates a voltage potential.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Electron Deflection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magnetic field causes the electrons to deflect, creating the Hall voltage, which is proportional to the magnetic field strength.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Sensor Output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Hall Effect sensor converts the magnetic field changes into an electrical output signal that can be measured and processed.</a:t>
            </a:r>
            <a:endParaRPr lang="en-US" sz="18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F7DC3B-5C4F-D1B7-8C86-C99F41BD006F}"/>
              </a:ext>
            </a:extLst>
          </p:cNvPr>
          <p:cNvSpPr/>
          <p:nvPr/>
        </p:nvSpPr>
        <p:spPr>
          <a:xfrm>
            <a:off x="12868507" y="7765374"/>
            <a:ext cx="1672683" cy="4463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57382"/>
            <a:ext cx="595098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Hardware Components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020372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77039" y="22596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Hall Effect Sensor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039" y="2755225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Detects the passing of a magnet or ferromagnetic material, generating electrical pulses.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020372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4930973" y="22596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Microcontroller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0973" y="2755225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Processes the sensor inputs, calculates the speed, and displays the information on a digital gauge.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4765953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</p:sp>
      <p:sp>
        <p:nvSpPr>
          <p:cNvPr id="11" name="Text 8"/>
          <p:cNvSpPr/>
          <p:nvPr/>
        </p:nvSpPr>
        <p:spPr>
          <a:xfrm>
            <a:off x="1077039" y="5005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Power Supply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77039" y="5500807"/>
            <a:ext cx="3135987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Provides the necessary voltage and current to power the Hall Effect sensor and microcontroller.</a:t>
            </a:r>
            <a:endParaRPr lang="en-US" sz="1850" dirty="0"/>
          </a:p>
        </p:txBody>
      </p:sp>
      <p:sp>
        <p:nvSpPr>
          <p:cNvPr id="13" name="Shape 10"/>
          <p:cNvSpPr/>
          <p:nvPr/>
        </p:nvSpPr>
        <p:spPr>
          <a:xfrm>
            <a:off x="4691658" y="4765953"/>
            <a:ext cx="3614618" cy="2506266"/>
          </a:xfrm>
          <a:prstGeom prst="roundRect">
            <a:avLst>
              <a:gd name="adj" fmla="val 1433"/>
            </a:avLst>
          </a:prstGeom>
          <a:solidFill>
            <a:srgbClr val="315251"/>
          </a:solidFill>
          <a:ln/>
        </p:spPr>
      </p:sp>
      <p:sp>
        <p:nvSpPr>
          <p:cNvPr id="14" name="Text 11"/>
          <p:cNvSpPr/>
          <p:nvPr/>
        </p:nvSpPr>
        <p:spPr>
          <a:xfrm>
            <a:off x="4930973" y="5005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Digital Gauge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4930973" y="5500807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Displays the calculated speed in a clear and easily readable format for the user.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093" y="942737"/>
            <a:ext cx="7483912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Circuit Design and Connections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093" y="1933337"/>
            <a:ext cx="1115258" cy="17845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16917" y="2156341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Hall Effect Sensor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716917" y="2618184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Detects the magnetic field changes as the wheel rotates.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7093" y="3717846"/>
            <a:ext cx="1115258" cy="17845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16917" y="3940850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Microcontroller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716917" y="4402693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Processes the sensor signals and calculates the vehicle speed.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7093" y="5502354"/>
            <a:ext cx="1115258" cy="17845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16917" y="5725358"/>
            <a:ext cx="2624257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Digital Gauge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716917" y="6187202"/>
            <a:ext cx="6132790" cy="356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Displays the calculated speed in real-time.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E1C42E-B690-4E47-0186-455A4A1668D0}"/>
              </a:ext>
            </a:extLst>
          </p:cNvPr>
          <p:cNvSpPr/>
          <p:nvPr/>
        </p:nvSpPr>
        <p:spPr>
          <a:xfrm>
            <a:off x="12868507" y="7765374"/>
            <a:ext cx="1672683" cy="4463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733663"/>
            <a:ext cx="701933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Measuring Wheel Rotations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1181457" y="1796653"/>
            <a:ext cx="30480" cy="5699284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5" name="Shape 2"/>
          <p:cNvSpPr/>
          <p:nvPr/>
        </p:nvSpPr>
        <p:spPr>
          <a:xfrm>
            <a:off x="1435477" y="2319814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6" name="Shape 3"/>
          <p:cNvSpPr/>
          <p:nvPr/>
        </p:nvSpPr>
        <p:spPr>
          <a:xfrm>
            <a:off x="927437" y="206585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1136868" y="2166104"/>
            <a:ext cx="11965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513290" y="203596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Magnet Attachment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513290" y="2531507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 small permanent magnet is attached to the vehicle's wheel.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1435477" y="4299347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1" name="Shape 8"/>
          <p:cNvSpPr/>
          <p:nvPr/>
        </p:nvSpPr>
        <p:spPr>
          <a:xfrm>
            <a:off x="927437" y="4045387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2" name="Text 9"/>
          <p:cNvSpPr/>
          <p:nvPr/>
        </p:nvSpPr>
        <p:spPr>
          <a:xfrm>
            <a:off x="1106031" y="4145637"/>
            <a:ext cx="18121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513290" y="401550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Sensor Placement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513290" y="4511040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Hall Effect sensor is positioned near the wheel to detect the passing of the magnet.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1435477" y="6278880"/>
            <a:ext cx="837724" cy="30480"/>
          </a:xfrm>
          <a:prstGeom prst="roundRect">
            <a:avLst>
              <a:gd name="adj" fmla="val 117806"/>
            </a:avLst>
          </a:prstGeom>
          <a:solidFill>
            <a:srgbClr val="4A6B6A"/>
          </a:solidFill>
          <a:ln/>
        </p:spPr>
      </p:sp>
      <p:sp>
        <p:nvSpPr>
          <p:cNvPr id="16" name="Shape 13"/>
          <p:cNvSpPr/>
          <p:nvPr/>
        </p:nvSpPr>
        <p:spPr>
          <a:xfrm>
            <a:off x="927437" y="6024920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7" name="Text 14"/>
          <p:cNvSpPr/>
          <p:nvPr/>
        </p:nvSpPr>
        <p:spPr>
          <a:xfrm>
            <a:off x="1104721" y="6125170"/>
            <a:ext cx="18383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513290" y="599503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Pulse Generation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513290" y="6490573"/>
            <a:ext cx="579298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As the wheel rotates, the sensor generates electrical pulses, indicating the number of wheel revolutions.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94215"/>
            <a:ext cx="7697986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Converting Rotations to Speed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Pulse Counting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187785"/>
            <a:ext cx="39285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microcontroller counts the number of pulses generated by the Hall Effect sensor over a specific time interval.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Speed Calculation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4187785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Using the wheel circumference and the pulse count, the microcontroller calculates the current vehicle speed.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59652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Real-time Update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4187785"/>
            <a:ext cx="3928586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calculated speed is continuously updated and displayed on the digital gauge in real-time.</a:t>
            </a:r>
            <a:endParaRPr lang="en-US" sz="18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CAAFD1-4EAC-BBC2-022E-41A5215E1D78}"/>
              </a:ext>
            </a:extLst>
          </p:cNvPr>
          <p:cNvSpPr/>
          <p:nvPr/>
        </p:nvSpPr>
        <p:spPr>
          <a:xfrm>
            <a:off x="12868507" y="7765374"/>
            <a:ext cx="1672683" cy="4463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017" y="579001"/>
            <a:ext cx="7624048" cy="5917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650"/>
              </a:lnSpc>
              <a:buNone/>
            </a:pPr>
            <a:r>
              <a:rPr lang="en-US" sz="37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Displaying Speed on a Digital Gauge</a:t>
            </a:r>
            <a:endParaRPr lang="en-US" sz="3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017" y="1472446"/>
            <a:ext cx="502920" cy="5029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04017" y="2176463"/>
            <a:ext cx="2366605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Speed Readout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704017" y="2592943"/>
            <a:ext cx="7735967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calculated speed is displayed on a digital gauge with large, easy-to-read numbers.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017" y="3840242"/>
            <a:ext cx="502920" cy="5029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04017" y="4544258"/>
            <a:ext cx="2366605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Vehicle Integration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704017" y="4960739"/>
            <a:ext cx="7735967" cy="6438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speedometer can be seamlessly integrated into the vehicle's dashboard for a clean, professional look.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4017" y="6208038"/>
            <a:ext cx="502920" cy="5029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04017" y="6912054"/>
            <a:ext cx="2551033" cy="295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Microcontroller Control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704017" y="7328535"/>
            <a:ext cx="7735967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microcontroller manages the sensor input, speed calculation, and display update.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39396"/>
            <a:ext cx="6800255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Conclusion and Next Steps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07158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1047155" y="5171837"/>
            <a:ext cx="119658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50715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Project Summary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5567124"/>
            <a:ext cx="3380899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project demonstrates the use of a Hall Effect sensor and C++ programming to create a functional digital speedometer.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5235773" y="507158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9" name="Text 6"/>
          <p:cNvSpPr/>
          <p:nvPr/>
        </p:nvSpPr>
        <p:spPr>
          <a:xfrm>
            <a:off x="5414367" y="5171837"/>
            <a:ext cx="18121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013609" y="507158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Future Enhancements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013609" y="5567124"/>
            <a:ext cx="3380899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Potential improvements include adding features like GPS integration, storage of driving data, and mobile app connectivity.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9633823" y="5071586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15251"/>
          </a:solidFill>
          <a:ln/>
        </p:spPr>
      </p:sp>
      <p:sp>
        <p:nvSpPr>
          <p:cNvPr id="13" name="Text 10"/>
          <p:cNvSpPr/>
          <p:nvPr/>
        </p:nvSpPr>
        <p:spPr>
          <a:xfrm>
            <a:off x="9811107" y="5171837"/>
            <a:ext cx="18383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411658" y="5071586"/>
            <a:ext cx="295846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Learning Opportunities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11658" y="5567124"/>
            <a:ext cx="3380899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This project provides valuable experience in hardware-software integration, sensor-based systems, and embedded programming.</a:t>
            </a:r>
            <a:endParaRPr lang="en-US" sz="18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F504E0-F344-564E-27B8-E96EA37F1F1A}"/>
              </a:ext>
            </a:extLst>
          </p:cNvPr>
          <p:cNvSpPr/>
          <p:nvPr/>
        </p:nvSpPr>
        <p:spPr>
          <a:xfrm>
            <a:off x="12868507" y="7765374"/>
            <a:ext cx="1672683" cy="4463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554</Words>
  <Application>Microsoft Office PowerPoint</Application>
  <PresentationFormat>Custom</PresentationFormat>
  <Paragraphs>81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Quattrocento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navya sri</cp:lastModifiedBy>
  <cp:revision>2</cp:revision>
  <dcterms:created xsi:type="dcterms:W3CDTF">2024-11-12T15:40:52Z</dcterms:created>
  <dcterms:modified xsi:type="dcterms:W3CDTF">2024-11-14T03:19:24Z</dcterms:modified>
</cp:coreProperties>
</file>